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72" r:id="rId4"/>
    <p:sldId id="273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me présente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E20D3E-5F80-462B-9841-A0A76298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817051C-E905-425E-B8B7-C807C2961D35}"/>
              </a:ext>
            </a:extLst>
          </p:cNvPr>
          <p:cNvSpPr txBox="1">
            <a:spLocks/>
          </p:cNvSpPr>
          <p:nvPr/>
        </p:nvSpPr>
        <p:spPr>
          <a:xfrm>
            <a:off x="1127020" y="1251633"/>
            <a:ext cx="381169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Je me présente en parlant : 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ma famille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mes animaux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mes goûts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mes loisirs</a:t>
            </a:r>
          </a:p>
          <a:p>
            <a:pPr marL="285750" indent="-285750">
              <a:buFontTx/>
              <a:buChar char="-"/>
            </a:pPr>
            <a:r>
              <a:rPr lang="fr-FR" dirty="0"/>
              <a:t>Des métiers qui me plaisent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Picture 2" descr="Family, Cartoon, People, Father, Mom, Child, Characters">
            <a:extLst>
              <a:ext uri="{FF2B5EF4-FFF2-40B4-BE49-F238E27FC236}">
                <a16:creationId xmlns:a16="http://schemas.microsoft.com/office/drawing/2014/main" id="{C0157C2E-CCD3-4B4D-A169-95879E2A9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507" y="445982"/>
            <a:ext cx="2977484" cy="156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og, Cat, Pet, Silhouette, Animal, Dog">
            <a:extLst>
              <a:ext uri="{FF2B5EF4-FFF2-40B4-BE49-F238E27FC236}">
                <a16:creationId xmlns:a16="http://schemas.microsoft.com/office/drawing/2014/main" id="{A867AD2A-3B43-4CD3-A64A-54928E890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858" y="447626"/>
            <a:ext cx="1817821" cy="111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Fruits, Vegetables, Artichoke, Banana">
            <a:extLst>
              <a:ext uri="{FF2B5EF4-FFF2-40B4-BE49-F238E27FC236}">
                <a16:creationId xmlns:a16="http://schemas.microsoft.com/office/drawing/2014/main" id="{748EECCB-204D-4CB4-8493-84EBF2295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50" y="2332086"/>
            <a:ext cx="2555552" cy="188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Job, Worker, People, Doctor, Baker">
            <a:extLst>
              <a:ext uri="{FF2B5EF4-FFF2-40B4-BE49-F238E27FC236}">
                <a16:creationId xmlns:a16="http://schemas.microsoft.com/office/drawing/2014/main" id="{8976D2ED-E067-491B-A242-3232848D1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776" y="4691221"/>
            <a:ext cx="4164781" cy="208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Baseball, Bicycle, Cricket, Cycling">
            <a:extLst>
              <a:ext uri="{FF2B5EF4-FFF2-40B4-BE49-F238E27FC236}">
                <a16:creationId xmlns:a16="http://schemas.microsoft.com/office/drawing/2014/main" id="{1F13837A-4E12-4754-AF4D-9AFA1A4B3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5990" y="1890504"/>
            <a:ext cx="1975557" cy="276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présente mes amis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4610" cy="4351338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FR" sz="3200" dirty="0"/>
              <a:t> partir de ma fiche détective, j’écris en quelques lignes la présentation de mes amis.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E20D3E-5F80-462B-9841-A0A76298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D6494F7-54C1-4F9C-B16A-F0BC69E2B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810" y="1012260"/>
            <a:ext cx="4899316" cy="585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383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Question/titre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Descriptif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Compétence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3E20D3E-5F80-462B-9841-A0A76298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4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86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Je me présente</vt:lpstr>
      <vt:lpstr>Je présente mes amis</vt:lpstr>
      <vt:lpstr>Question/titre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2021-08-21T16:53:14Z</dcterms:modified>
</cp:coreProperties>
</file>